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DCD601-7248-49C8-AFF9-B2557ECF44EE}" type="datetimeFigureOut">
              <a:rPr lang="es-ES" smtClean="0"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D15C0-9068-49EF-A6FA-6901F16A1F1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6172200" cy="1143008"/>
          </a:xfrm>
        </p:spPr>
        <p:txBody>
          <a:bodyPr/>
          <a:lstStyle/>
          <a:p>
            <a:r>
              <a:rPr lang="es-ES_tradnl" sz="2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Ley Orgánica 10/2002, de 23 de diciembre, de Calidad de Educación</a:t>
            </a:r>
            <a:endParaRPr lang="es-E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0" y="2571744"/>
            <a:ext cx="6172200" cy="3803178"/>
          </a:xfrm>
        </p:spPr>
        <p:txBody>
          <a:bodyPr/>
          <a:lstStyle/>
          <a:p>
            <a:pPr>
              <a:buFontTx/>
              <a:buChar char="-"/>
            </a:pPr>
            <a:r>
              <a:rPr lang="es-ES_tradnl" dirty="0" smtClean="0"/>
              <a:t>No llegó a aplicarse por el cambio de gobierno.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Establece que los alumnos con necesidades educativas específicas son aquellos que necesitan una compensación educativa, los extranjeros que desconozcan la lengua, los superdotados y los alumnos con necesidades educativas especiales.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Derogada por la LOE.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61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Ley Orgánica 10/2002, de 23 de diciembre, de Calidad de Educación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Orgánica 10/2002, de 23 de diciembre, de Calidad de Educación</dc:title>
  <dc:creator>hall</dc:creator>
  <cp:lastModifiedBy>hall</cp:lastModifiedBy>
  <cp:revision>1</cp:revision>
  <dcterms:created xsi:type="dcterms:W3CDTF">2011-02-16T15:16:23Z</dcterms:created>
  <dcterms:modified xsi:type="dcterms:W3CDTF">2011-02-16T15:18:29Z</dcterms:modified>
</cp:coreProperties>
</file>